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6" r:id="rId5"/>
    <p:sldId id="258" r:id="rId6"/>
    <p:sldId id="259" r:id="rId7"/>
    <p:sldId id="260" r:id="rId8"/>
    <p:sldId id="261" r:id="rId9"/>
    <p:sldId id="262" r:id="rId10"/>
    <p:sldId id="264" r:id="rId11"/>
    <p:sldId id="267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49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24C77-CF04-C04F-6435-E7588E4120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4DB55E-F085-3167-D4B0-37B5E67DCD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244D8-2D94-EAD9-38CF-6F1BF0381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B9E0D-E237-646B-DFC1-2706BDF7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E7AB7-7458-6BBC-24D9-47CC49636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676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21FB2-1823-20A6-8989-C629F3239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F1A49B-BF29-5463-123C-2BAEF35F9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4DEE1-62C5-F8A0-C69B-7A5A4DD8F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E633E-A4BB-5BFE-3219-BA8605359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49232-CF51-1803-44E3-E2B0A022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4199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E1A63B-9182-C476-605D-C537FF7CE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142BE3-F8CD-1D4D-A0A8-51016B172A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6D737-FAB2-7AF2-F703-9D0B0ECC4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E7CE9-B123-1882-635E-48FEF627E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0A459-5D30-8361-D7D2-8DAB58573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7521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59DEC-56D9-4E4C-5BB4-F083921BA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EAD71-86CD-65D1-033B-06D67FA56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0C1E6-3EC7-2D80-3EBA-7528E0E44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6B2E7-4C70-F4FE-C343-2C7AECB7A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7A59C-73E4-BD66-B92E-7CE2A8FC7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6590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78F2A-3020-A515-B511-FB870D0BF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B8BCC-9F6B-F3A5-1E36-102A3D46D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970F87-3D0B-AE84-BD92-81DE33468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88511-FB17-DF16-D779-16F8600D1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71BBC-8589-A32E-A5DE-92E283513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8540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2788-CE41-80FA-C1CB-1BD81591C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78298-3AFA-F9E8-38AC-F249F88E28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1ED17B-5119-78D6-249A-263FF571C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7BCBC0-DD8E-5E93-7C58-152E4B8D1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9939F1-1C93-BA58-E020-131755A0D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741B8-6DD6-493F-E2FE-FACEA7A2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10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EE791-E42E-9BF8-ECED-709FEF671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D88D1-1EB5-B94B-947B-924A8FFE68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F5D963-A1E3-4816-1BDC-32C01416D9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8B8388-B30A-3B1C-6BD0-5090D1493A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BB723B-CA4F-7773-AB2A-3732461B06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2811DE-C41F-0275-5AAA-330BF4E1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3BB707-82D0-2D23-A5E7-AE577ED05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0688B7-2945-C2FB-0EFF-D47A93A10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8687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205FB-A6CF-0A06-A490-CFC35E798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575FBB-255F-ADE3-E4B8-4EC098A38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E43837-6635-7FE6-033E-3853C4398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E24246-7E09-A122-236A-F80713943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0797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53D847-F48F-F311-1733-CAD62F287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3A2A5B-897E-D7CA-B1DD-4A9DD23AC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F0DCE-9EDF-DA3F-CA8D-2DD1FCA43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1026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F323E-C39F-8742-0F2D-73B3A942A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DE606-60D5-DD36-0D9C-286BC2A89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A3C04-1C3B-1810-22DD-7677E3F0B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9F67E-26F9-7396-F71B-57A874C92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36FC8-FA6A-20D4-BCB8-9042FABB2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9FD352-3E3E-3DCE-F479-A44E707CA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444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1FB53-1835-2101-1CEB-7786CD450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28E8BB-1992-9FDE-B63C-6829F33414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2A40EF-EE28-DB06-C8DE-0B969ED36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A3E32D-97FA-7CF1-B26E-5E09D6638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79AC1-0D49-926A-3FD9-CB4147C03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CCD64-6E69-EBBF-0121-659D2CA7D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9113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41DB3-36DC-F17C-0CB5-6EA961F32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C4EBE-B2E6-30EA-E666-95A20DCBF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819D5-F045-1D79-9A24-5FD62FF32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D335B-84D2-494A-B2DA-1090EA3934AB}" type="datetimeFigureOut">
              <a:rPr lang="en-IN" smtClean="0"/>
              <a:t>23-10-2023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AA855-A016-E9DE-6D75-56C5CAB77D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9FFC5-F2DD-0130-3B95-36C4EFAA78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A405A-5CB2-4159-BB99-BD5578561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5800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DC1B521-F0E0-6C6F-C076-37D9AA3E9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7200"/>
            <a:ext cx="10515600" cy="960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IN" b="1" u="sng" dirty="0">
                <a:latin typeface="Segoe UI" panose="020B0502040204020203" pitchFamily="34" charset="0"/>
                <a:cs typeface="Segoe UI" panose="020B0502040204020203" pitchFamily="34" charset="0"/>
              </a:rPr>
              <a:t>TASK 3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75B0BE8-088C-A9F1-632F-A4B8EA03E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54036"/>
            <a:ext cx="10515600" cy="332292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</a:p>
        </p:txBody>
      </p:sp>
    </p:spTree>
    <p:extLst>
      <p:ext uri="{BB962C8B-B14F-4D97-AF65-F5344CB8AC3E}">
        <p14:creationId xmlns:p14="http://schemas.microsoft.com/office/powerpoint/2010/main" val="648164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75C0D-1D0F-EE57-1A87-E12B362B3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6511"/>
          </a:xfrm>
        </p:spPr>
        <p:txBody>
          <a:bodyPr/>
          <a:lstStyle/>
          <a:p>
            <a:pPr algn="ctr"/>
            <a:r>
              <a:rPr lang="en-IN" b="1" u="sng" dirty="0">
                <a:latin typeface="Segoe UI" panose="020B0502040204020203" pitchFamily="34" charset="0"/>
                <a:cs typeface="Segoe UI" panose="020B0502040204020203" pitchFamily="34" charset="0"/>
              </a:rPr>
              <a:t>Video Demonstration</a:t>
            </a:r>
          </a:p>
        </p:txBody>
      </p:sp>
      <p:pic>
        <p:nvPicPr>
          <p:cNvPr id="6" name="Kali edit">
            <a:hlinkClick r:id="" action="ppaction://media"/>
            <a:extLst>
              <a:ext uri="{FF2B5EF4-FFF2-40B4-BE49-F238E27FC236}">
                <a16:creationId xmlns:a16="http://schemas.microsoft.com/office/drawing/2014/main" id="{AC6C6D42-3C3A-9FB8-1B06-E4AB03D0F15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9788" y="1431637"/>
            <a:ext cx="7972425" cy="4064000"/>
          </a:xfrm>
        </p:spPr>
      </p:pic>
    </p:spTree>
    <p:extLst>
      <p:ext uri="{BB962C8B-B14F-4D97-AF65-F5344CB8AC3E}">
        <p14:creationId xmlns:p14="http://schemas.microsoft.com/office/powerpoint/2010/main" val="1763207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202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A557C83-EE1B-3093-4B7C-42E051B74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0655"/>
            <a:ext cx="10515600" cy="431121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Impact: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Cross-site scripting one can manipulate the website’s code and steal important credentials like usernames and passwords. This can be a huge loss to the company's economy and reputation.</a:t>
            </a:r>
          </a:p>
          <a:p>
            <a:pPr marL="0" indent="0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Mitigation: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avoid Cross-site scripting it is recommended to enable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NoScript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feature. 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439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5489-3AD5-696E-7099-CAE431BE1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0393"/>
            <a:ext cx="10515600" cy="1334367"/>
          </a:xfrm>
        </p:spPr>
        <p:txBody>
          <a:bodyPr/>
          <a:lstStyle/>
          <a:p>
            <a:pPr algn="ctr"/>
            <a:r>
              <a:rPr lang="en-IN" b="1" dirty="0">
                <a:latin typeface="Segoe UI" panose="020B0502040204020203" pitchFamily="34" charset="0"/>
                <a:cs typeface="Segoe UI" panose="020B0502040204020203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7031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9B7270-73CE-46BE-80C9-6DEB7DA45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518" y="1899208"/>
            <a:ext cx="7143320" cy="184152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1A0BAA-7262-CD30-0510-62E7DA5150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97" t="34967" r="27180" b="31167"/>
          <a:stretch/>
        </p:blipFill>
        <p:spPr>
          <a:xfrm>
            <a:off x="2249518" y="3740728"/>
            <a:ext cx="7235684" cy="184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413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C4C5B-DCB7-DB66-533B-AB8F06918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1417"/>
            <a:ext cx="10515600" cy="1690256"/>
          </a:xfrm>
        </p:spPr>
        <p:txBody>
          <a:bodyPr>
            <a:normAutofit fontScale="90000"/>
          </a:bodyPr>
          <a:lstStyle/>
          <a:p>
            <a:pPr marL="0" indent="0">
              <a:lnSpc>
                <a:spcPct val="100000"/>
              </a:lnSpc>
            </a:pPr>
            <a:br>
              <a:rPr lang="en-US" sz="27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27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700" b="1" dirty="0">
                <a:latin typeface="Segoe UI" panose="020B0502040204020203" pitchFamily="34" charset="0"/>
                <a:cs typeface="Segoe UI" panose="020B0502040204020203" pitchFamily="34" charset="0"/>
              </a:rPr>
              <a:t>Title:  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 Site Scripting</a:t>
            </a:r>
            <a:br>
              <a:rPr lang="en-US" sz="27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700" b="1" dirty="0">
                <a:latin typeface="Segoe UI" panose="020B0502040204020203" pitchFamily="34" charset="0"/>
                <a:cs typeface="Segoe UI" panose="020B0502040204020203" pitchFamily="34" charset="0"/>
              </a:rPr>
              <a:t>Domain:  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vulnweb.com</a:t>
            </a:r>
            <a:br>
              <a:rPr lang="en-US" sz="27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700" b="1" dirty="0">
                <a:latin typeface="Segoe UI" panose="020B0502040204020203" pitchFamily="34" charset="0"/>
                <a:cs typeface="Segoe UI" panose="020B0502040204020203" pitchFamily="34" charset="0"/>
              </a:rPr>
              <a:t>Subdomain:  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testasp.vulnweb.com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74D56-A7CE-4E98-B5BD-0E7B33B54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61673"/>
            <a:ext cx="10515600" cy="341529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vulnweb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http://testasp.vulnweb.com/ has an endpoint that is vulnerable to an injection vulnerability also known as Reflected Cross-Site Scripting (XSS). Cross-site scripting allows attackers to enter into and inject malicious data using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other means.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happens because one of the GET parameters "p" does not properly sanitize/escape user input, allowing an injection to occur.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985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38B14-1241-CAD2-F268-896AEFF87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9127"/>
            <a:ext cx="10515600" cy="50778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To Reproduce:</a:t>
            </a:r>
          </a:p>
          <a:p>
            <a:pPr marL="0" indent="0">
              <a:buNone/>
            </a:pPr>
            <a:endParaRPr lang="en-US" sz="18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Visit website http://testasp.vulnweb.com/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Click on the search option which can be found on the top menu.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As soon as we click on the search button we can see a search box for entering inputs.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We can intercept the request on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Burpsuite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 Also we have to search the payloads related to XSS in the browser. 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6) We have the send the request to the intruder and paste all the payloads in the payloads section.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7) Now start the attack by clicking on start attack button. 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8) Find the vulnerabilities by observing the length and status each payload.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9) Wait till all the payloads execute.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10) Make a report of all the vulnerabilities.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4285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B731C-5926-8FA6-017E-C667DB7DA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1020"/>
          </a:xfrm>
        </p:spPr>
        <p:txBody>
          <a:bodyPr/>
          <a:lstStyle/>
          <a:p>
            <a:pPr algn="ctr"/>
            <a:r>
              <a:rPr lang="en-IN" b="1" u="sng" dirty="0">
                <a:latin typeface="Segoe UI" panose="020B0502040204020203" pitchFamily="34" charset="0"/>
                <a:cs typeface="Segoe UI" panose="020B0502040204020203" pitchFamily="34" charset="0"/>
              </a:rPr>
              <a:t>Payloads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21B9A4-A536-B8BF-0A96-490B456767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836" y="1256146"/>
            <a:ext cx="7758545" cy="4756726"/>
          </a:xfrm>
        </p:spPr>
      </p:pic>
    </p:spTree>
    <p:extLst>
      <p:ext uri="{BB962C8B-B14F-4D97-AF65-F5344CB8AC3E}">
        <p14:creationId xmlns:p14="http://schemas.microsoft.com/office/powerpoint/2010/main" val="3535982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8DC1A6-AEDB-E897-090B-2C4993E4C9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545" y="803564"/>
            <a:ext cx="9929091" cy="5373399"/>
          </a:xfrm>
        </p:spPr>
      </p:pic>
    </p:spTree>
    <p:extLst>
      <p:ext uri="{BB962C8B-B14F-4D97-AF65-F5344CB8AC3E}">
        <p14:creationId xmlns:p14="http://schemas.microsoft.com/office/powerpoint/2010/main" val="117903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D489815-557D-A7C5-CFD9-45EF107713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17601"/>
            <a:ext cx="10515600" cy="4577036"/>
          </a:xfrm>
        </p:spPr>
      </p:pic>
    </p:spTree>
    <p:extLst>
      <p:ext uri="{BB962C8B-B14F-4D97-AF65-F5344CB8AC3E}">
        <p14:creationId xmlns:p14="http://schemas.microsoft.com/office/powerpoint/2010/main" val="2644350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A1BD1A-D9D8-BAD1-70B4-9E87628BE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942109"/>
            <a:ext cx="9384145" cy="5234854"/>
          </a:xfrm>
        </p:spPr>
      </p:pic>
    </p:spTree>
    <p:extLst>
      <p:ext uri="{BB962C8B-B14F-4D97-AF65-F5344CB8AC3E}">
        <p14:creationId xmlns:p14="http://schemas.microsoft.com/office/powerpoint/2010/main" val="20206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EE75D2-8719-6014-7523-5E5255B86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417" y="923636"/>
            <a:ext cx="9795165" cy="4719782"/>
          </a:xfrm>
        </p:spPr>
      </p:pic>
    </p:spTree>
    <p:extLst>
      <p:ext uri="{BB962C8B-B14F-4D97-AF65-F5344CB8AC3E}">
        <p14:creationId xmlns:p14="http://schemas.microsoft.com/office/powerpoint/2010/main" val="3531930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297</Words>
  <Application>Microsoft Office PowerPoint</Application>
  <PresentationFormat>Widescreen</PresentationFormat>
  <Paragraphs>27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Segoe UI</vt:lpstr>
      <vt:lpstr>Times New Roman</vt:lpstr>
      <vt:lpstr>Office Theme</vt:lpstr>
      <vt:lpstr>TASK 3</vt:lpstr>
      <vt:lpstr>PowerPoint Presentation</vt:lpstr>
      <vt:lpstr>  Title:  Cross Site Scripting Domain:  vulnweb.com Subdomain:  testasp.vulnweb.com </vt:lpstr>
      <vt:lpstr>PowerPoint Presentation</vt:lpstr>
      <vt:lpstr>Payloads</vt:lpstr>
      <vt:lpstr>PowerPoint Presentation</vt:lpstr>
      <vt:lpstr>PowerPoint Presentation</vt:lpstr>
      <vt:lpstr>PowerPoint Presentation</vt:lpstr>
      <vt:lpstr>PowerPoint Presentation</vt:lpstr>
      <vt:lpstr>Video Demonstration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</dc:title>
  <dc:creator>VINAY G</dc:creator>
  <cp:lastModifiedBy>VINAY G</cp:lastModifiedBy>
  <cp:revision>4</cp:revision>
  <dcterms:created xsi:type="dcterms:W3CDTF">2023-10-22T20:44:43Z</dcterms:created>
  <dcterms:modified xsi:type="dcterms:W3CDTF">2023-10-22T21:40:25Z</dcterms:modified>
</cp:coreProperties>
</file>

<file path=docProps/thumbnail.jpeg>
</file>